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ONNX un </a:t>
            </a:r>
            <a:r>
              <a:rPr lang="es-ES" dirty="0" err="1"/>
              <a:t>framework</a:t>
            </a:r>
            <a:r>
              <a:rPr lang="es-ES" dirty="0"/>
              <a:t> para gobernarlos a todos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Roberto Navarro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pt-BR" dirty="0" err="1"/>
              <a:t>NTTData</a:t>
            </a:r>
            <a:r>
              <a:rPr lang="pt-BR" dirty="0"/>
              <a:t>, Azure </a:t>
            </a:r>
            <a:r>
              <a:rPr lang="pt-BR" dirty="0" err="1"/>
              <a:t>Evangelist</a:t>
            </a:r>
            <a:r>
              <a:rPr lang="pt-BR" dirty="0"/>
              <a:t> </a:t>
            </a:r>
            <a:r>
              <a:rPr lang="pt-BR" dirty="0" err="1"/>
              <a:t>BigData</a:t>
            </a:r>
            <a:r>
              <a:rPr lang="pt-BR" dirty="0"/>
              <a:t> e 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Quicksand</vt:lpstr>
      <vt:lpstr>Segoe UI</vt:lpstr>
      <vt:lpstr>Myriad Pro</vt:lpstr>
      <vt:lpstr>Consolas</vt:lpstr>
      <vt:lpstr>White Template</vt:lpstr>
      <vt:lpstr>CorelDRAW</vt:lpstr>
      <vt:lpstr>Presentación de PowerPoint</vt:lpstr>
      <vt:lpstr>ONNX un framework para gobernarlos a todos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2022-03-14T20:01:46Z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